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8" r:id="rId3"/>
    <p:sldId id="263" r:id="rId4"/>
    <p:sldId id="257" r:id="rId5"/>
    <p:sldId id="260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9" autoAdjust="0"/>
    <p:restoredTop sz="94660"/>
  </p:normalViewPr>
  <p:slideViewPr>
    <p:cSldViewPr snapToGrid="0">
      <p:cViewPr>
        <p:scale>
          <a:sx n="68" d="100"/>
          <a:sy n="68" d="100"/>
        </p:scale>
        <p:origin x="-600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556FC95-EF25-4826-99B0-1C8C7432BC8D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1D8425-6D36-4718-8572-D0DC9969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AD288D-2DDC-4205-A88F-27B1CC5CA37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E5D9D1-8395-4639-AB55-78B326A5FB8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3B664A-D2D9-4217-99CD-ECB6FE87353A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7DAD30-6815-402E-8C42-4E502E2C772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C25BFE-385E-47C0-B7C5-0D23BEBC037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6A3E93-3F8A-467D-A381-711899B8D5A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9DC130-4E61-4044-A7E3-37591B51DEA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A663A-4184-468D-8162-656D437E8E07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07E3F-7ADA-46D5-AABB-24060DF08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0EA30-745D-4B47-B329-D0273BBEC8FC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509D9-B8BB-4F50-985D-4F5937E22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B177-009E-4DDE-9AF3-A5CAF621EE97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C378A-00C4-431F-B866-C418E5A72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F73CF-30CA-4932-9B95-1F20BBFFBB4B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E0E37-82BB-4412-A569-97800C14EA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4519-CC53-4BD8-BFDF-0DB011A3280A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C0474-EC3D-4EC5-A294-4F4BA6D6D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4C7B-2794-4A88-8C03-FE7381ED46D7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AC762-69DA-4DFF-99C0-861A67FA4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88C64-6696-4CE7-A6F6-7C0F57E8DCF2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78EB-5994-4BAE-AB75-51CD0764B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569C-408A-4B30-A7DF-BE910BCF0427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9EF5-0193-480B-96C4-80055C269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E3287-C90F-4EAC-B9F6-5B4B1CB597BA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CF053-AD38-48BA-958E-8160B817A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0864D-7A79-4C84-BDB0-A0AC5026C1A6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618AC-00BA-4690-9E7F-69984F904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506CF-AE50-4F8C-98C9-09A0D518D94D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4E8D-AA75-432C-BA0D-99BEE55A2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CC7B58-D0AF-4D1B-83EB-9492F1DC2CF1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59435F-639F-4EC6-983C-CD14EAF54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947863" y="749300"/>
            <a:ext cx="9144000" cy="2387600"/>
          </a:xfrm>
        </p:spPr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Рационализация процесса </a:t>
            </a:r>
            <a:br>
              <a:rPr lang="ru-RU" sz="4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игр со строительным материалом </a:t>
            </a:r>
            <a:br>
              <a:rPr lang="ru-RU" sz="4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и к другой деятельности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9575" y="3881438"/>
            <a:ext cx="9144000" cy="1655762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Разработчик проекта: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Воспитатель Пургина  Елена Ивановна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25" y="347663"/>
            <a:ext cx="10515600" cy="132556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Карта текущего</a:t>
            </a: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состояния процесса </a:t>
            </a: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строительном уголке </a:t>
            </a:r>
            <a:r>
              <a:rPr lang="ru-RU" dirty="0"/>
              <a:t/>
            </a:r>
            <a:br>
              <a:rPr lang="ru-RU" dirty="0"/>
            </a:br>
            <a:endParaRPr lang="ru-RU" sz="2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2738" y="3856038"/>
            <a:ext cx="1762125" cy="12493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620963" y="3852863"/>
            <a:ext cx="1803400" cy="1285875"/>
          </a:xfrm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3950" y="3859213"/>
            <a:ext cx="18049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7575" y="3856038"/>
            <a:ext cx="18049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177800" y="4071938"/>
            <a:ext cx="2030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Дети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(Воспитанники)</a:t>
            </a: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2520950" y="3975100"/>
            <a:ext cx="20288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Играют в строительные материалы</a:t>
            </a:r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4983163" y="3971925"/>
            <a:ext cx="1698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Сигнал –мотивация воспитателя</a:t>
            </a:r>
          </a:p>
        </p:txBody>
      </p:sp>
      <p:sp>
        <p:nvSpPr>
          <p:cNvPr id="16393" name="TextBox 9"/>
          <p:cNvSpPr txBox="1">
            <a:spLocks noChangeArrowheads="1"/>
          </p:cNvSpPr>
          <p:nvPr/>
        </p:nvSpPr>
        <p:spPr bwMode="auto">
          <a:xfrm>
            <a:off x="7234238" y="3821113"/>
            <a:ext cx="1804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Собирают  строительные материалы и раскладывают их на свои места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074863" y="4459288"/>
            <a:ext cx="546100" cy="47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ятно 1 14"/>
          <p:cNvSpPr/>
          <p:nvPr/>
        </p:nvSpPr>
        <p:spPr>
          <a:xfrm>
            <a:off x="2208213" y="1533525"/>
            <a:ext cx="2862262" cy="2212975"/>
          </a:xfrm>
          <a:prstGeom prst="irregularSeal1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9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22950" y="1420813"/>
            <a:ext cx="35020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TextBox 15"/>
          <p:cNvSpPr txBox="1">
            <a:spLocks noChangeArrowheads="1"/>
          </p:cNvSpPr>
          <p:nvPr/>
        </p:nvSpPr>
        <p:spPr bwMode="auto">
          <a:xfrm>
            <a:off x="2657475" y="2224088"/>
            <a:ext cx="1962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Поиск места для игр в строительный материал </a:t>
            </a:r>
          </a:p>
        </p:txBody>
      </p:sp>
      <p:sp>
        <p:nvSpPr>
          <p:cNvPr id="16398" name="TextBox 16"/>
          <p:cNvSpPr txBox="1">
            <a:spLocks noChangeArrowheads="1"/>
          </p:cNvSpPr>
          <p:nvPr/>
        </p:nvSpPr>
        <p:spPr bwMode="auto">
          <a:xfrm>
            <a:off x="6503988" y="2101850"/>
            <a:ext cx="20224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Бессистемное хранение строительных материалов </a:t>
            </a:r>
          </a:p>
        </p:txBody>
      </p:sp>
      <p:sp>
        <p:nvSpPr>
          <p:cNvPr id="16399" name="TextBox 17"/>
          <p:cNvSpPr txBox="1">
            <a:spLocks noChangeArrowheads="1"/>
          </p:cNvSpPr>
          <p:nvPr/>
        </p:nvSpPr>
        <p:spPr bwMode="auto">
          <a:xfrm>
            <a:off x="2871788" y="5386388"/>
            <a:ext cx="1325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cs typeface="Times New Roman" pitchFamily="18" charset="0"/>
              </a:rPr>
              <a:t>t1=5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мин</a:t>
            </a:r>
          </a:p>
        </p:txBody>
      </p:sp>
      <p:sp>
        <p:nvSpPr>
          <p:cNvPr id="16400" name="TextBox 30"/>
          <p:cNvSpPr txBox="1">
            <a:spLocks noChangeArrowheads="1"/>
          </p:cNvSpPr>
          <p:nvPr/>
        </p:nvSpPr>
        <p:spPr bwMode="auto">
          <a:xfrm>
            <a:off x="7386638" y="5386388"/>
            <a:ext cx="1566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мин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4360863" y="4506913"/>
            <a:ext cx="546100" cy="47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6694488" y="4511675"/>
            <a:ext cx="546100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9039225" y="4518025"/>
            <a:ext cx="547688" cy="47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86913" y="3863975"/>
            <a:ext cx="180498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5" name="TextBox 38"/>
          <p:cNvSpPr txBox="1">
            <a:spLocks noChangeArrowheads="1"/>
          </p:cNvSpPr>
          <p:nvPr/>
        </p:nvSpPr>
        <p:spPr bwMode="auto">
          <a:xfrm>
            <a:off x="9639300" y="4129088"/>
            <a:ext cx="1698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Другая деятельность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25" y="347663"/>
            <a:ext cx="10515600" cy="132556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Карта целевого 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состояния процесса </a:t>
            </a: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строительном уголке </a:t>
            </a:r>
            <a:r>
              <a:rPr lang="ru-RU" dirty="0"/>
              <a:t/>
            </a:r>
            <a:br>
              <a:rPr lang="ru-RU" dirty="0"/>
            </a:br>
            <a:endParaRPr lang="ru-RU" sz="2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2738" y="3856038"/>
            <a:ext cx="1762125" cy="12493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620963" y="3852863"/>
            <a:ext cx="1803400" cy="1285875"/>
          </a:xfrm>
        </p:spPr>
      </p:pic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3950" y="3859213"/>
            <a:ext cx="18049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7575" y="3856038"/>
            <a:ext cx="18049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177800" y="4071938"/>
            <a:ext cx="2030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(Воспитанники)</a:t>
            </a:r>
          </a:p>
        </p:txBody>
      </p:sp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2520950" y="3975100"/>
            <a:ext cx="20288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Играют в строительные материалы</a:t>
            </a:r>
          </a:p>
        </p:txBody>
      </p:sp>
      <p:sp>
        <p:nvSpPr>
          <p:cNvPr id="18440" name="TextBox 8"/>
          <p:cNvSpPr txBox="1">
            <a:spLocks noChangeArrowheads="1"/>
          </p:cNvSpPr>
          <p:nvPr/>
        </p:nvSpPr>
        <p:spPr bwMode="auto">
          <a:xfrm>
            <a:off x="4983163" y="3971925"/>
            <a:ext cx="1698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Сигнал –мотивация воспитателя</a:t>
            </a:r>
          </a:p>
        </p:txBody>
      </p:sp>
      <p:sp>
        <p:nvSpPr>
          <p:cNvPr id="18441" name="TextBox 9"/>
          <p:cNvSpPr txBox="1">
            <a:spLocks noChangeArrowheads="1"/>
          </p:cNvSpPr>
          <p:nvPr/>
        </p:nvSpPr>
        <p:spPr bwMode="auto">
          <a:xfrm>
            <a:off x="7234238" y="3821113"/>
            <a:ext cx="1804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Собирают  строительные материалы и раскладывают их на свои места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074863" y="4459288"/>
            <a:ext cx="546100" cy="47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TextBox 17"/>
          <p:cNvSpPr txBox="1">
            <a:spLocks noChangeArrowheads="1"/>
          </p:cNvSpPr>
          <p:nvPr/>
        </p:nvSpPr>
        <p:spPr bwMode="auto">
          <a:xfrm>
            <a:off x="2871788" y="5386388"/>
            <a:ext cx="1325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t1=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</a:t>
            </a:r>
          </a:p>
        </p:txBody>
      </p:sp>
      <p:sp>
        <p:nvSpPr>
          <p:cNvPr id="18444" name="TextBox 30"/>
          <p:cNvSpPr txBox="1">
            <a:spLocks noChangeArrowheads="1"/>
          </p:cNvSpPr>
          <p:nvPr/>
        </p:nvSpPr>
        <p:spPr bwMode="auto">
          <a:xfrm>
            <a:off x="7386638" y="5386388"/>
            <a:ext cx="1566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4360863" y="4506913"/>
            <a:ext cx="546100" cy="47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6694488" y="4511675"/>
            <a:ext cx="546100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9039225" y="4518025"/>
            <a:ext cx="547688" cy="47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86913" y="3863975"/>
            <a:ext cx="180498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9" name="TextBox 38"/>
          <p:cNvSpPr txBox="1">
            <a:spLocks noChangeArrowheads="1"/>
          </p:cNvSpPr>
          <p:nvPr/>
        </p:nvSpPr>
        <p:spPr bwMode="auto">
          <a:xfrm>
            <a:off x="9586913" y="4144963"/>
            <a:ext cx="1698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Другая деятельность</a:t>
            </a:r>
          </a:p>
        </p:txBody>
      </p:sp>
      <p:pic>
        <p:nvPicPr>
          <p:cNvPr id="184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4138" y="1816100"/>
            <a:ext cx="2359025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Выноска-облако 23"/>
          <p:cNvSpPr/>
          <p:nvPr/>
        </p:nvSpPr>
        <p:spPr>
          <a:xfrm>
            <a:off x="6681788" y="1841500"/>
            <a:ext cx="2433637" cy="1703388"/>
          </a:xfrm>
          <a:prstGeom prst="cloudCallou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52" name="TextBox 24"/>
          <p:cNvSpPr txBox="1">
            <a:spLocks noChangeArrowheads="1"/>
          </p:cNvSpPr>
          <p:nvPr/>
        </p:nvSpPr>
        <p:spPr bwMode="auto">
          <a:xfrm>
            <a:off x="2905125" y="2338388"/>
            <a:ext cx="1644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Разместить схему  </a:t>
            </a:r>
          </a:p>
        </p:txBody>
      </p:sp>
      <p:sp>
        <p:nvSpPr>
          <p:cNvPr id="18453" name="TextBox 25"/>
          <p:cNvSpPr txBox="1">
            <a:spLocks noChangeArrowheads="1"/>
          </p:cNvSpPr>
          <p:nvPr/>
        </p:nvSpPr>
        <p:spPr bwMode="auto">
          <a:xfrm>
            <a:off x="6483350" y="2185988"/>
            <a:ext cx="2632075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Разместить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средства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визуализации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Карточка проекта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Рационализация процесса игр детей со строительным материалом в свободное время и оптимизация перед организационной </a:t>
            </a:r>
            <a:br>
              <a:rPr lang="ru-RU" sz="3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образовательной деятельностью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69963" y="1895475"/>
            <a:ext cx="4683125" cy="20748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69963" y="2325688"/>
            <a:ext cx="46831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162675" y="1895475"/>
            <a:ext cx="4683125" cy="20748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69963" y="4411663"/>
            <a:ext cx="4683125" cy="20748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273800" y="4411663"/>
            <a:ext cx="4684713" cy="20748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162675" y="2352675"/>
            <a:ext cx="46831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69963" y="4703763"/>
            <a:ext cx="46831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257925" y="4611688"/>
            <a:ext cx="46831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0" name="TextBox 19"/>
          <p:cNvSpPr txBox="1">
            <a:spLocks noChangeArrowheads="1"/>
          </p:cNvSpPr>
          <p:nvPr/>
        </p:nvSpPr>
        <p:spPr bwMode="auto">
          <a:xfrm>
            <a:off x="1069975" y="1984375"/>
            <a:ext cx="44942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1. Вовлечение лица и рамки проекта</a:t>
            </a:r>
          </a:p>
        </p:txBody>
      </p:sp>
      <p:sp>
        <p:nvSpPr>
          <p:cNvPr id="20491" name="TextBox 20"/>
          <p:cNvSpPr txBox="1">
            <a:spLocks noChangeArrowheads="1"/>
          </p:cNvSpPr>
          <p:nvPr/>
        </p:nvSpPr>
        <p:spPr bwMode="auto">
          <a:xfrm>
            <a:off x="6257925" y="1987550"/>
            <a:ext cx="4494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2. Обоснование выбора</a:t>
            </a:r>
          </a:p>
        </p:txBody>
      </p:sp>
      <p:sp>
        <p:nvSpPr>
          <p:cNvPr id="20492" name="TextBox 21"/>
          <p:cNvSpPr txBox="1">
            <a:spLocks noChangeArrowheads="1"/>
          </p:cNvSpPr>
          <p:nvPr/>
        </p:nvSpPr>
        <p:spPr bwMode="auto">
          <a:xfrm>
            <a:off x="1065213" y="4403725"/>
            <a:ext cx="44942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3. Цели и плановый эффект</a:t>
            </a:r>
          </a:p>
        </p:txBody>
      </p:sp>
      <p:sp>
        <p:nvSpPr>
          <p:cNvPr id="20493" name="TextBox 22"/>
          <p:cNvSpPr txBox="1">
            <a:spLocks noChangeArrowheads="1"/>
          </p:cNvSpPr>
          <p:nvPr/>
        </p:nvSpPr>
        <p:spPr bwMode="auto">
          <a:xfrm>
            <a:off x="6265863" y="4354513"/>
            <a:ext cx="45799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4. Ключевые события проекта</a:t>
            </a:r>
          </a:p>
        </p:txBody>
      </p:sp>
      <p:sp>
        <p:nvSpPr>
          <p:cNvPr id="20494" name="TextBox 23"/>
          <p:cNvSpPr txBox="1">
            <a:spLocks noChangeArrowheads="1"/>
          </p:cNvSpPr>
          <p:nvPr/>
        </p:nvSpPr>
        <p:spPr bwMode="auto">
          <a:xfrm>
            <a:off x="969963" y="2430463"/>
            <a:ext cx="46831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Заказчики процесса –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воспитатели и воспитанники 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Периметр проекта –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МК ДОУ Починковский детский сад № 8 (групповая комната)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Руководитель проекта –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заведующий</a:t>
            </a:r>
            <a:r>
              <a:rPr lang="ru-RU" sz="1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МК ДОУ Починковский детский сад № 8, Е.В.Агрикова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Команда проекта –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И.А. Короткова, В.И. Мелёхина, Е.И. Пургина, Т.П. Легкова</a:t>
            </a:r>
          </a:p>
        </p:txBody>
      </p:sp>
      <p:sp>
        <p:nvSpPr>
          <p:cNvPr id="20495" name="TextBox 24"/>
          <p:cNvSpPr txBox="1">
            <a:spLocks noChangeArrowheads="1"/>
          </p:cNvSpPr>
          <p:nvPr/>
        </p:nvSpPr>
        <p:spPr bwMode="auto">
          <a:xfrm>
            <a:off x="6162675" y="2430463"/>
            <a:ext cx="46831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Ключевой риск –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большая затрата времени на поиск места для игр и сбор игрушек.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Проблемы: 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Отсутствие объектов визуализации.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Большая потеря времени.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Бессистемное хранение материалов в строительном уголке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73800" y="4573588"/>
            <a:ext cx="4735513" cy="2030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Старт проекта – февраль 2020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Диагностика и целевое состояние -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(1 неделя)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разработка текущей карты процесса -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февраль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(2 неделя)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-.разработка целевой карты процесса -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(3 неделя)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     Внедрение улучшений -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(4 неделя)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совещание по защите подходов внедрения - март (1 неделя)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4.     Закрепление результатов и закрытие проектов - март (1-2 неделя)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58850" y="4692650"/>
          <a:ext cx="4694238" cy="1812925"/>
        </p:xfrm>
        <a:graphic>
          <a:graphicData uri="http://schemas.openxmlformats.org/drawingml/2006/table">
            <a:tbl>
              <a:tblPr/>
              <a:tblGrid>
                <a:gridCol w="2776538"/>
                <a:gridCol w="992187"/>
                <a:gridCol w="925513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цели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Текущий показатель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Целевой показатель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Систематизация хранения материалов.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Наличие визуализированных средств.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Доведение подготовительных мероприятий до автоматизации.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15 минут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8 минут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1" name="Rectangle 1"/>
          <p:cNvSpPr>
            <a:spLocks noChangeArrowheads="1"/>
          </p:cNvSpPr>
          <p:nvPr/>
        </p:nvSpPr>
        <p:spPr bwMode="auto">
          <a:xfrm>
            <a:off x="3856038" y="35528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771525" y="119063"/>
            <a:ext cx="10515600" cy="1325562"/>
          </a:xfrm>
        </p:spPr>
        <p:txBody>
          <a:bodyPr/>
          <a:lstStyle/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План мероприятий по достижению целевых показателей</a:t>
            </a:r>
          </a:p>
        </p:txBody>
      </p:sp>
      <p:graphicFrame>
        <p:nvGraphicFramePr>
          <p:cNvPr id="22587" name="Group 59"/>
          <p:cNvGraphicFramePr>
            <a:graphicFrameLocks noGrp="1"/>
          </p:cNvGraphicFramePr>
          <p:nvPr/>
        </p:nvGraphicFramePr>
        <p:xfrm>
          <a:off x="236538" y="1574800"/>
          <a:ext cx="11709400" cy="4997450"/>
        </p:xfrm>
        <a:graphic>
          <a:graphicData uri="http://schemas.openxmlformats.org/drawingml/2006/table">
            <a:tbl>
              <a:tblPr/>
              <a:tblGrid>
                <a:gridCol w="614362"/>
                <a:gridCol w="3267075"/>
                <a:gridCol w="1354138"/>
                <a:gridCol w="4332287"/>
                <a:gridCol w="2141538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мероприятий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Срок реализации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Ожидаемый результат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Ответственный исполнитель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Создание рабочей группы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Диагностика и определение целевого состояния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03.02.-07.02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Формирование рабочей команды;  состояния и карты целевого состояния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Пургина Е.И.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Стандартизация ежедневных  операций детей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10.02.-14.02.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Исключение ненужных и избыточных действий у детей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Пургина Е.И.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Применение визуализации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17.02.-21.02.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Рационализация и визуализация текущих процессов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Пургина Е.И.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4.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Внедрение улучшений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24.02.-28.02.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Размещение табличек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Пургина Е.И.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Совещание по защите подходов внедрения бережливых технологий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02.03.-06.03.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Принятие подходов по внедрению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бережливых технологий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Пургина Е.И.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8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Закрепление результатов и закрытие проекта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09.03.-13.03.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Рационализация процесса в период совместных игр и перед организационных моментах. Улучшение и эмоционального и психологического состояния детей.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Пургина Е.И.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7.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Итоговое совещание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16.03.-17.03.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Проект реализован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Пургина Е.И.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49" marR="383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6875" y="1408113"/>
            <a:ext cx="357346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151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578600" y="1114425"/>
            <a:ext cx="4017963" cy="5522913"/>
          </a:xfrm>
        </p:spPr>
      </p:pic>
      <p:sp>
        <p:nvSpPr>
          <p:cNvPr id="24579" name="TextBox 2092"/>
          <p:cNvSpPr txBox="1">
            <a:spLocks noChangeArrowheads="1"/>
          </p:cNvSpPr>
          <p:nvPr/>
        </p:nvSpPr>
        <p:spPr bwMode="auto">
          <a:xfrm>
            <a:off x="6578600" y="714375"/>
            <a:ext cx="393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Схема - алгоритм</a:t>
            </a:r>
          </a:p>
        </p:txBody>
      </p:sp>
      <p:sp>
        <p:nvSpPr>
          <p:cNvPr id="24580" name="TextBox 235"/>
          <p:cNvSpPr txBox="1">
            <a:spLocks noChangeArrowheads="1"/>
          </p:cNvSpPr>
          <p:nvPr/>
        </p:nvSpPr>
        <p:spPr bwMode="auto">
          <a:xfrm>
            <a:off x="1803400" y="550863"/>
            <a:ext cx="3935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Схема организации игр 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со строительным материалом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3398838" y="365125"/>
            <a:ext cx="5016500" cy="1325563"/>
          </a:xfrm>
        </p:spPr>
        <p:txBody>
          <a:bodyPr/>
          <a:lstStyle/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До внедрения проекта</a:t>
            </a:r>
          </a:p>
        </p:txBody>
      </p:sp>
      <p:pic>
        <p:nvPicPr>
          <p:cNvPr id="26626" name="Picture 2" descr="C:\Users\ДОУ-8\Desktop\до.jpg"/>
          <p:cNvPicPr>
            <a:picLocks noChangeAspect="1" noChangeArrowheads="1"/>
          </p:cNvPicPr>
          <p:nvPr/>
        </p:nvPicPr>
        <p:blipFill>
          <a:blip r:embed="rId3"/>
          <a:srcRect b="7098"/>
          <a:stretch>
            <a:fillRect/>
          </a:stretch>
        </p:blipFill>
        <p:spPr bwMode="auto">
          <a:xfrm>
            <a:off x="1504950" y="1889125"/>
            <a:ext cx="9439275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 txBox="1">
            <a:spLocks/>
          </p:cNvSpPr>
          <p:nvPr/>
        </p:nvSpPr>
        <p:spPr bwMode="auto">
          <a:xfrm>
            <a:off x="3467100" y="246063"/>
            <a:ext cx="54483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3600">
                <a:latin typeface="Times New Roman" pitchFamily="18" charset="0"/>
                <a:cs typeface="Times New Roman" pitchFamily="18" charset="0"/>
              </a:rPr>
              <a:t>После внедрения проекта</a:t>
            </a:r>
          </a:p>
        </p:txBody>
      </p:sp>
      <p:pic>
        <p:nvPicPr>
          <p:cNvPr id="28674" name="Picture 2" descr="C:\Users\ДОУ-8\Desktop\после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700" y="2081213"/>
            <a:ext cx="6754813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C:\Users\ДОУ-8\Desktop\после 2.jpg"/>
          <p:cNvPicPr>
            <a:picLocks noChangeAspect="1" noChangeArrowheads="1"/>
          </p:cNvPicPr>
          <p:nvPr/>
        </p:nvPicPr>
        <p:blipFill>
          <a:blip r:embed="rId3"/>
          <a:srcRect t="13721" b="23032"/>
          <a:stretch>
            <a:fillRect/>
          </a:stretch>
        </p:blipFill>
        <p:spPr bwMode="auto">
          <a:xfrm>
            <a:off x="7670800" y="1449388"/>
            <a:ext cx="4092575" cy="517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417</Words>
  <Application>Microsoft Office PowerPoint</Application>
  <PresentationFormat>Произвольный</PresentationFormat>
  <Paragraphs>111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Arial</vt:lpstr>
      <vt:lpstr>Calibri Light</vt:lpstr>
      <vt:lpstr>Times New Roman</vt:lpstr>
      <vt:lpstr>Тема Office</vt:lpstr>
      <vt:lpstr>Рационализация процесса  игр со строительным материалом  и к другой деятельности</vt:lpstr>
      <vt:lpstr>Карта текущего состояния процесса  в строительном уголке  </vt:lpstr>
      <vt:lpstr>Карта целевого состояния процесса  в строительном уголке  </vt:lpstr>
      <vt:lpstr>Карточка проекта «Рационализация процесса игр детей со строительным материалом в свободное время и оптимизация перед организационной  образовательной деятельностью»</vt:lpstr>
      <vt:lpstr>План мероприятий по достижению целевых показателей</vt:lpstr>
      <vt:lpstr>Слайд 6</vt:lpstr>
      <vt:lpstr>До внедрения проекта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Карточка проекта</dc:title>
  <dc:creator>Анжелика Викторовна Шарина</dc:creator>
  <cp:lastModifiedBy>Elena</cp:lastModifiedBy>
  <cp:revision>32</cp:revision>
  <dcterms:created xsi:type="dcterms:W3CDTF">2019-04-09T06:56:49Z</dcterms:created>
  <dcterms:modified xsi:type="dcterms:W3CDTF">2020-06-03T11:15:20Z</dcterms:modified>
</cp:coreProperties>
</file>