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7" y="285728"/>
            <a:ext cx="7392314" cy="178595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МУНИЦИПАЛЬНОЕ КАЗЁННОЕ ДОШКОЛЬНОЕ </a:t>
            </a:r>
            <a:endParaRPr lang="ru-RU" sz="1800" b="1" dirty="0" smtClean="0">
              <a:solidFill>
                <a:srgbClr val="000066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ОБРАЗОВАТЕЛЬНОЕ </a:t>
            </a:r>
            <a:r>
              <a:rPr lang="ru-RU" sz="1800" b="1" dirty="0" smtClean="0">
                <a:solidFill>
                  <a:srgbClr val="000066"/>
                </a:solidFill>
              </a:rPr>
              <a:t>УЧЕРЕЖДЕНИЕ</a:t>
            </a:r>
            <a:br>
              <a:rPr lang="ru-RU" sz="1800" b="1" dirty="0" smtClean="0">
                <a:solidFill>
                  <a:srgbClr val="000066"/>
                </a:solidFill>
              </a:rPr>
            </a:br>
            <a:r>
              <a:rPr lang="ru-RU" sz="1800" b="1" dirty="0" smtClean="0">
                <a:solidFill>
                  <a:srgbClr val="000066"/>
                </a:solidFill>
              </a:rPr>
              <a:t> </a:t>
            </a:r>
            <a:r>
              <a:rPr lang="ru-RU" sz="1800" b="1" dirty="0" smtClean="0">
                <a:solidFill>
                  <a:srgbClr val="000066"/>
                </a:solidFill>
              </a:rPr>
              <a:t>ПОЧИНКОВСКИЙ </a:t>
            </a:r>
            <a:r>
              <a:rPr lang="ru-RU" sz="1800" b="1" dirty="0" smtClean="0">
                <a:solidFill>
                  <a:srgbClr val="000066"/>
                </a:solidFill>
              </a:rPr>
              <a:t>ДЕТСКИЙ САД № 8</a:t>
            </a:r>
            <a:endParaRPr lang="ru-RU" sz="1800" b="1" dirty="0" smtClean="0">
              <a:solidFill>
                <a:srgbClr val="000066"/>
              </a:solidFill>
            </a:endParaRP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Воспитатель первой категории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err="1" smtClean="0">
                <a:solidFill>
                  <a:srgbClr val="000066"/>
                </a:solidFill>
              </a:rPr>
              <a:t>Пургина</a:t>
            </a:r>
            <a:r>
              <a:rPr lang="ru-RU" sz="2400" b="1" i="1" dirty="0" smtClean="0">
                <a:solidFill>
                  <a:srgbClr val="000066"/>
                </a:solidFill>
              </a:rPr>
              <a:t> Е.И.</a:t>
            </a:r>
          </a:p>
          <a:p>
            <a:pPr algn="r">
              <a:buClr>
                <a:srgbClr val="000000"/>
              </a:buClr>
              <a:buSzPct val="100000"/>
            </a:pPr>
            <a:endParaRPr lang="ru-RU" sz="2400" b="1" i="1" dirty="0" smtClean="0">
              <a:solidFill>
                <a:srgbClr val="000066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7173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Знаеть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2132856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392488" cy="396044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968552" cy="3528392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8"/>
            <a:ext cx="4680520" cy="468052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5760640" cy="439248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922930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и другие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2020" y="2168860"/>
            <a:ext cx="3528392" cy="388843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536504" cy="324036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1988840"/>
            <a:ext cx="3924944" cy="468052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346</TotalTime>
  <Words>523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Шаблон 2</vt:lpstr>
      <vt:lpstr>ВОЗРАСТНЫЕ  ОСОБЕННОСТИ     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доу№8</cp:lastModifiedBy>
  <cp:revision>33</cp:revision>
  <dcterms:created xsi:type="dcterms:W3CDTF">2013-10-18T17:44:48Z</dcterms:created>
  <dcterms:modified xsi:type="dcterms:W3CDTF">2023-03-09T17:34:33Z</dcterms:modified>
</cp:coreProperties>
</file>