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F5AD-71BD-4BE3-B57E-D55274602D17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EFFD-A881-4120-9773-641D97EA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C689-3CC5-4C8E-8192-9E10F9B63503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AA2B-2208-4450-97E3-D79E11265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D950-AED5-455B-AF83-2640E3328CD6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734D-AA01-4A4F-B68C-C667002CD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D271-3FB1-4BBF-9DF3-6C9E22FE7743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CD58-5FAC-4822-BD92-401C1C03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C760-FA4B-4C88-AC3E-01B5FCA40CF8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E464-49A7-4B8B-8A9A-8CAA7ED3F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9830-7D0A-4A14-B0EA-DB2A92508482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33F8C-0828-48D1-B261-8FE021A48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E95A-A4DB-4760-8D71-53C5DE3F63A7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574D-1BE1-4FFD-BC56-A0D1455E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C10C-8C58-48EB-9976-E4D7ED825FBB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EC43-009D-4731-81A6-0391D1BFC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F3D7-267D-43E7-9CEE-8ABA8CD778EE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F6EB-160F-48C6-90E5-547A89519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ECEC-CF26-4849-B9E2-9FE06F2F7B8C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B554-4028-4F78-9A20-9E7122992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958A-7B2C-4F11-A889-4B6634BBA2C8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A690-3B8F-4FA9-8CB5-1F6FB5E40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F5AFFA-4323-43AF-B938-75A12C56CC71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3A28ACC6-E009-4408-99F0-F37221CA4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0463" y="3910013"/>
            <a:ext cx="4678362" cy="6985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МК ДОУ</a:t>
            </a:r>
            <a:r>
              <a:rPr lang="ru-RU" sz="1800" smtClean="0"/>
              <a:t> </a:t>
            </a:r>
            <a:r>
              <a:rPr lang="ru-RU" sz="1800" smtClean="0">
                <a:latin typeface="Arial" charset="0"/>
              </a:rPr>
              <a:t>Починковский детский</a:t>
            </a:r>
            <a:r>
              <a:rPr lang="ru-RU" sz="1800" smtClean="0"/>
              <a:t> </a:t>
            </a:r>
            <a:r>
              <a:rPr lang="ru-RU" sz="1800" smtClean="0">
                <a:latin typeface="Arial" charset="0"/>
              </a:rPr>
              <a:t>сад № 8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Выполнила</a:t>
            </a:r>
            <a:r>
              <a:rPr lang="en-US" sz="1800" smtClean="0">
                <a:latin typeface="Arial" charset="0"/>
              </a:rPr>
              <a:t>: </a:t>
            </a:r>
            <a:r>
              <a:rPr lang="ru-RU" sz="1800" smtClean="0">
                <a:latin typeface="Arial" charset="0"/>
              </a:rPr>
              <a:t>Пургина Е.И.</a:t>
            </a:r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244600" y="2171700"/>
            <a:ext cx="6756400" cy="831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Развивающая предметно – пространственная среда в старшей группе «Гномики»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1657350" y="525463"/>
            <a:ext cx="5168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Художественно – эстетическое развитие</a:t>
            </a:r>
          </a:p>
        </p:txBody>
      </p:sp>
      <p:pic>
        <p:nvPicPr>
          <p:cNvPr id="22530" name="Рисунок 4" descr="C:\Users\user\Desktop\развивающая среда солнышко\SAM_4407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71463" y="1158875"/>
            <a:ext cx="418306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Users\user\Documents\лес, осень\SAM_4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3765550"/>
            <a:ext cx="40195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5114925" y="3259138"/>
            <a:ext cx="341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Стена творчества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C:\Users\user\Documents\развивающая среда солнышко\SAM_4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838" y="1158875"/>
            <a:ext cx="3630612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Documents and Settings\Admin\Рабочий стол\Nikon 11.07.16\слайд 4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1122363"/>
            <a:ext cx="3522662" cy="231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Documents and Settings\Admin\Рабочий стол\Nikon 11.07.16\слайд 43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598" y="3929204"/>
            <a:ext cx="2245259" cy="16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Рисунок 4" descr="C:\Users\user\Desktop\развивающая среда солнышко\SAM_44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3763" y="3721100"/>
            <a:ext cx="2636837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C:\Users\user\Desktop\развивающая среда солнышко\SAM_43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0088" y="3775075"/>
            <a:ext cx="24098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498725" y="588963"/>
            <a:ext cx="411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Музыкально – театрализованный центр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589213" y="506413"/>
            <a:ext cx="3821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Физическое развитие</a:t>
            </a:r>
          </a:p>
        </p:txBody>
      </p:sp>
      <p:pic>
        <p:nvPicPr>
          <p:cNvPr id="3" name="Рисунок 2" descr="C:\Users\user\Desktop\SAM_4431.JPG"/>
          <p:cNvPicPr/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955800" y="1185863"/>
            <a:ext cx="5286375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mtClean="0">
                <a:latin typeface="Arial" charset="0"/>
              </a:rPr>
              <a:t>             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1447800" y="2435225"/>
            <a:ext cx="70167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среда в старшей группе организована с учётом требований ФГОС ДОУ, где чётко прослеживаются все пять образовательных областей: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1) социально-коммуникативное развитие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2) познавательное развитие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3) речевое развитие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4) художественно-эстетическое развитие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5) физическое развитие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интеграции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содержания и видов деятельности в группе организованы центры активности по следующим направлениям.</a:t>
            </a: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 flipV="1">
            <a:off x="1601788" y="2954338"/>
            <a:ext cx="6156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403350" y="1303338"/>
            <a:ext cx="69532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предметно-пространственная среда, созданная воспитателем старшей группы Пургиной Е.И., обеспечивает возможность общения и совместной деятельности детей, взрослых; содержательно насыщенна, трансформируема, полифункциональная, вариативна, доступна и безопасна.</a:t>
            </a:r>
          </a:p>
          <a:p>
            <a:pPr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300288" y="479425"/>
            <a:ext cx="56943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Социально – коммуникативное развитие.</a:t>
            </a:r>
          </a:p>
          <a:p>
            <a:pPr eaLnBrk="0" hangingPunct="0"/>
            <a:r>
              <a:rPr lang="ru-RU"/>
              <a:t>Цель:  Создание условий для  развития социального и эмоционального интеллекта, усвоение норм и ценностей, принятых в обществе, формирование готовности детей к совместной деятельности.</a:t>
            </a:r>
          </a:p>
        </p:txBody>
      </p:sp>
      <p:pic>
        <p:nvPicPr>
          <p:cNvPr id="15362" name="Рисунок 2" descr="C:\Users\user\Desktop\развивающая среда солнышко\SAM_4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2189163"/>
            <a:ext cx="35226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C:\Users\user\Desktop\развивающая среда солнышко\SAM_4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4427538"/>
            <a:ext cx="362108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C:\Users\user\Desktop\развивающая среда солнышко\SAM_4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9113" y="2200275"/>
            <a:ext cx="331311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C:\Users\user\Desktop\развивающая среда солнышко\SAM_42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7075" y="4310063"/>
            <a:ext cx="332263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C:\Users\user\Desktop\развивающая среда солнышко\SAM_4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977900"/>
            <a:ext cx="45259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C:\Users\user\Desktop\развивающая среда солнышко\SAM_4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050925"/>
            <a:ext cx="3014662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968375" y="171450"/>
            <a:ext cx="367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Центр сюжетно –ролевых игр.</a:t>
            </a:r>
          </a:p>
        </p:txBody>
      </p:sp>
      <p:pic>
        <p:nvPicPr>
          <p:cNvPr id="16388" name="Рисунок 4" descr="C:\Users\user\Desktop\развивающая среда солнышко\SAM_43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4010025"/>
            <a:ext cx="44815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G:\DCIM\100PHOTO\SAM_4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98475"/>
            <a:ext cx="289083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G:\DCIM\100PHOTO\SAM_4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0" y="552450"/>
            <a:ext cx="258921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 rot="10800000" flipV="1">
            <a:off x="4608513" y="254000"/>
            <a:ext cx="3268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Стул именинника</a:t>
            </a:r>
          </a:p>
        </p:txBody>
      </p:sp>
      <p:pic>
        <p:nvPicPr>
          <p:cNvPr id="6" name="Рисунок 5" descr="D:\Documents and Settings\Admin\Рабочий стол\Новая папка (2)\DSCN974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65015" y="4418092"/>
            <a:ext cx="1674890" cy="210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ocuments and Settings\Admin\Рабочий стол\Новая папка (2)\DSCN974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67749" y="4513954"/>
            <a:ext cx="2316179" cy="193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295400" y="723900"/>
            <a:ext cx="554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Строительный конструктивный центр</a:t>
            </a:r>
          </a:p>
        </p:txBody>
      </p:sp>
      <p:pic>
        <p:nvPicPr>
          <p:cNvPr id="18434" name="Рисунок 2" descr="F:\Елена Александровна22\DSCN2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1657350"/>
            <a:ext cx="31416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user\Desktop\фото ст. гр\лего\SAM_4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0" y="1557338"/>
            <a:ext cx="4508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user\Desktop\фото ст. гр\лего\SAM_4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108450"/>
            <a:ext cx="44958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user\Documents\развивающая среда солнышко\SAM_4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48088"/>
            <a:ext cx="30543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222375" y="136525"/>
            <a:ext cx="569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pic>
        <p:nvPicPr>
          <p:cNvPr id="19458" name="Рисунок 2" descr="I:\DCIM\100PHOTO\SAM_3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569913"/>
            <a:ext cx="3459163" cy="23717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9459" name="Рисунок 3" descr="C:\Users\user\Desktop\развивающая среда солнышко\SAM_4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850" y="515938"/>
            <a:ext cx="3416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C:\Users\user\Desktop\развивающая среда солнышко\SAM_4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3636963"/>
            <a:ext cx="2066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C:\Users\user\Desktop\развивающая среда солнышко\SAM_42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632200"/>
            <a:ext cx="1857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C:\Users\user\Desktop\развивающая среда солнышко\SAM_42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0863" y="3640138"/>
            <a:ext cx="2047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79450" y="3060700"/>
            <a:ext cx="3567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Лаборатория маленький исследователь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5368925" y="3041650"/>
            <a:ext cx="238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Уголок путешественника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2662238" y="5794375"/>
            <a:ext cx="3883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Нравственно – патриотический центр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C:\Users\user\Desktop\развивающая среда солнышко\SAM_4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796925"/>
            <a:ext cx="33940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C:\Users\user\Desktop\развивающая среда солнышко\SAM_4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3" y="777875"/>
            <a:ext cx="349408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C:\Users\user\Desktop\развивающая среда солнышко\SAM_4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" y="3851275"/>
            <a:ext cx="3259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C:\Users\user\Desktop\развивающая среда солнышко\SAM_42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8988" y="3829050"/>
            <a:ext cx="3295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706688" y="434975"/>
            <a:ext cx="367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Центр математики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386138" y="3494088"/>
            <a:ext cx="315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Центр развивающих игр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706688" y="325438"/>
            <a:ext cx="366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pic>
        <p:nvPicPr>
          <p:cNvPr id="21506" name="Рисунок 2" descr="C:\Users\user\Desktop\развивающая среда солнышко\SAM_4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841375"/>
            <a:ext cx="3856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 descr="G:\DCIM\100PHOTO\SAM_4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841375"/>
            <a:ext cx="357981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C:\Users\user\Desktop\развивающая среда солнышко\SAM_4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925" y="3556000"/>
            <a:ext cx="38496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156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Calibri Light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Elena</cp:lastModifiedBy>
  <cp:revision>29</cp:revision>
  <dcterms:created xsi:type="dcterms:W3CDTF">2015-04-13T10:01:15Z</dcterms:created>
  <dcterms:modified xsi:type="dcterms:W3CDTF">2023-02-02T20:18:59Z</dcterms:modified>
</cp:coreProperties>
</file>